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C4DC2A2-BCCB-4F12-A12A-0FEECB3D2522}" type="datetime">
              <a:rPr lang="pt-PT" sz="1200" b="0" strike="noStrike" spc="-1">
                <a:solidFill>
                  <a:srgbClr val="8B8B8B"/>
                </a:solidFill>
                <a:latin typeface="Calibri"/>
              </a:rPr>
              <a:t>23/12/2021</a:t>
            </a:fld>
            <a:endParaRPr lang="pt-PT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PT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1914B99-4B23-4366-AC5E-23DDC56B73AB}" type="slidenum">
              <a:rPr lang="pt-PT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P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Clique para editar o formato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Segundo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Terceiro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Quarto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Quinto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Sexto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Sétimo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1"/>
          <p:cNvSpPr/>
          <p:nvPr/>
        </p:nvSpPr>
        <p:spPr>
          <a:xfrm>
            <a:off x="1989360" y="729000"/>
            <a:ext cx="4818600" cy="5955480"/>
          </a:xfrm>
          <a:prstGeom prst="rect">
            <a:avLst/>
          </a:prstGeom>
          <a:noFill/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Retângulo 11"/>
          <p:cNvSpPr/>
          <p:nvPr/>
        </p:nvSpPr>
        <p:spPr>
          <a:xfrm>
            <a:off x="2160000" y="1984320"/>
            <a:ext cx="4413240" cy="107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aixaDeTexto 12"/>
          <p:cNvSpPr/>
          <p:nvPr/>
        </p:nvSpPr>
        <p:spPr>
          <a:xfrm>
            <a:off x="2160000" y="1690560"/>
            <a:ext cx="4537080" cy="109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Designação do projeto | ADAPTAR - Sistema de incentivos à adaptação da atividade das PME</a:t>
            </a:r>
            <a:r>
              <a:t/>
            </a:r>
            <a:br/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Código do projeto |POCI-02-08B9-FEDER-069371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Objetivo principal|</a:t>
            </a:r>
            <a:r>
              <a:rPr lang="pt-PT" sz="1100" b="0" strike="noStrike" spc="-1">
                <a:solidFill>
                  <a:srgbClr val="808080"/>
                </a:solidFill>
                <a:latin typeface="Calibri"/>
              </a:rPr>
              <a:t> </a:t>
            </a: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Reforçar a competitividade das PME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Região de intervenção |PO Centro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Entidade beneficiária |J.C.PASTELARIA, LDA.</a:t>
            </a:r>
            <a:endParaRPr lang="pt-PT" sz="1100" b="0" strike="noStrike" spc="-1">
              <a:latin typeface="Arial"/>
            </a:endParaRPr>
          </a:p>
        </p:txBody>
      </p:sp>
      <p:sp>
        <p:nvSpPr>
          <p:cNvPr id="44" name="CaixaDeTexto 14"/>
          <p:cNvSpPr/>
          <p:nvPr/>
        </p:nvSpPr>
        <p:spPr>
          <a:xfrm>
            <a:off x="2160000" y="3163320"/>
            <a:ext cx="4537080" cy="105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aixaDeTexto 15"/>
          <p:cNvSpPr/>
          <p:nvPr/>
        </p:nvSpPr>
        <p:spPr>
          <a:xfrm>
            <a:off x="2160000" y="2759040"/>
            <a:ext cx="4537080" cy="92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Data de aprovação | 06-07-2020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Data de início | 06-07-2020</a:t>
            </a:r>
            <a:r>
              <a:t/>
            </a:r>
            <a:br/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Data de conclusão | 31-12-2020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Custo total elegível |29.342€</a:t>
            </a:r>
            <a:endParaRPr lang="pt-P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Apoio financeiro da União Europeia | Apoio FEDER – 14.671€</a:t>
            </a:r>
            <a:endParaRPr lang="pt-PT" sz="1100" b="0" strike="noStrike" spc="-1">
              <a:latin typeface="Arial"/>
            </a:endParaRPr>
          </a:p>
        </p:txBody>
      </p:sp>
      <p:sp>
        <p:nvSpPr>
          <p:cNvPr id="46" name="CaixaDeTexto 19"/>
          <p:cNvSpPr/>
          <p:nvPr/>
        </p:nvSpPr>
        <p:spPr>
          <a:xfrm>
            <a:off x="2160000" y="4379400"/>
            <a:ext cx="4413240" cy="59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Projeto de adaptação da empresa J.C. PASTELARIA, LDA.</a:t>
            </a:r>
            <a:r>
              <a:rPr lang="pt-PT" sz="1100" b="0" strike="noStrike" spc="-1">
                <a:solidFill>
                  <a:srgbClr val="C00000"/>
                </a:solidFill>
                <a:latin typeface="Calibri"/>
              </a:rPr>
              <a:t> </a:t>
            </a:r>
            <a:r>
              <a:rPr lang="pt-PT" sz="1100" b="0" strike="noStrike" spc="-1">
                <a:solidFill>
                  <a:srgbClr val="000000"/>
                </a:solidFill>
                <a:latin typeface="Calibri"/>
              </a:rPr>
              <a:t>ao contexto da pandemia COVID-19 no âmbito da segurança e saúde dos seus  colaboradores e clientes.</a:t>
            </a:r>
            <a:endParaRPr lang="pt-PT" sz="1100" b="0" strike="noStrike" spc="-1">
              <a:latin typeface="Arial"/>
            </a:endParaRPr>
          </a:p>
        </p:txBody>
      </p:sp>
      <p:sp>
        <p:nvSpPr>
          <p:cNvPr id="47" name="CaixaDeTexto 20"/>
          <p:cNvSpPr/>
          <p:nvPr/>
        </p:nvSpPr>
        <p:spPr>
          <a:xfrm>
            <a:off x="2160000" y="5521680"/>
            <a:ext cx="4475160" cy="1076400"/>
          </a:xfrm>
          <a:prstGeom prst="rect">
            <a:avLst/>
          </a:prstGeom>
          <a:noFill/>
          <a:ln w="3175">
            <a:solidFill>
              <a:srgbClr val="44546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aixaDeTexto 22"/>
          <p:cNvSpPr/>
          <p:nvPr/>
        </p:nvSpPr>
        <p:spPr>
          <a:xfrm>
            <a:off x="7368840" y="5836680"/>
            <a:ext cx="276768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1200" b="0" strike="noStrike" spc="-1">
                <a:solidFill>
                  <a:srgbClr val="000000"/>
                </a:solidFill>
                <a:latin typeface="Calibri"/>
              </a:rPr>
              <a:t>Fotos, vídeos e outros suportes audiovisuais</a:t>
            </a:r>
            <a:endParaRPr lang="pt-PT" sz="1200" b="0" strike="noStrike" spc="-1">
              <a:latin typeface="Arial"/>
            </a:endParaRPr>
          </a:p>
        </p:txBody>
      </p:sp>
      <p:pic>
        <p:nvPicPr>
          <p:cNvPr id="49" name="Imagem 24"/>
          <p:cNvPicPr/>
          <p:nvPr/>
        </p:nvPicPr>
        <p:blipFill>
          <a:blip r:embed="rId2"/>
          <a:stretch/>
        </p:blipFill>
        <p:spPr>
          <a:xfrm>
            <a:off x="7042320" y="5683680"/>
            <a:ext cx="158040" cy="767880"/>
          </a:xfrm>
          <a:prstGeom prst="rect">
            <a:avLst/>
          </a:prstGeom>
          <a:ln w="0">
            <a:noFill/>
          </a:ln>
        </p:spPr>
      </p:pic>
      <p:pic>
        <p:nvPicPr>
          <p:cNvPr id="53" name="Imagem 16"/>
          <p:cNvPicPr/>
          <p:nvPr/>
        </p:nvPicPr>
        <p:blipFill>
          <a:blip r:embed="rId3"/>
          <a:stretch/>
        </p:blipFill>
        <p:spPr>
          <a:xfrm>
            <a:off x="2125440" y="790920"/>
            <a:ext cx="4571640" cy="734400"/>
          </a:xfrm>
          <a:prstGeom prst="rect">
            <a:avLst/>
          </a:prstGeom>
          <a:ln w="0"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269" y="5521681"/>
            <a:ext cx="1506582" cy="10764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852" y="5521680"/>
            <a:ext cx="1401308" cy="10764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9" y="5521680"/>
            <a:ext cx="1567269" cy="107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60</Words>
  <Application>Microsoft Office PowerPoint</Application>
  <PresentationFormat>Ecrã Panorâmico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Paula Vicente</dc:creator>
  <dc:description/>
  <cp:lastModifiedBy>Utilizador</cp:lastModifiedBy>
  <cp:revision>40</cp:revision>
  <dcterms:created xsi:type="dcterms:W3CDTF">2016-05-05T08:41:36Z</dcterms:created>
  <dcterms:modified xsi:type="dcterms:W3CDTF">2021-12-23T10:01:48Z</dcterms:modified>
  <dc:language>pt-PT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